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6" r:id="rId1"/>
  </p:sldMasterIdLst>
  <p:sldIdLst>
    <p:sldId id="256" r:id="rId2"/>
    <p:sldId id="257" r:id="rId3"/>
    <p:sldId id="258" r:id="rId4"/>
    <p:sldId id="259" r:id="rId5"/>
    <p:sldId id="272" r:id="rId6"/>
    <p:sldId id="266" r:id="rId7"/>
    <p:sldId id="267" r:id="rId8"/>
    <p:sldId id="268" r:id="rId9"/>
    <p:sldId id="269" r:id="rId10"/>
    <p:sldId id="270" r:id="rId11"/>
    <p:sldId id="261" r:id="rId12"/>
    <p:sldId id="273" r:id="rId13"/>
    <p:sldId id="262" r:id="rId14"/>
    <p:sldId id="263" r:id="rId15"/>
    <p:sldId id="275" r:id="rId16"/>
    <p:sldId id="265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58" autoAdjust="0"/>
    <p:restoredTop sz="94660"/>
  </p:normalViewPr>
  <p:slideViewPr>
    <p:cSldViewPr snapToGrid="0">
      <p:cViewPr varScale="1">
        <p:scale>
          <a:sx n="45" d="100"/>
          <a:sy n="45" d="100"/>
        </p:scale>
        <p:origin x="53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F4589B-D572-4F7F-A340-42576375E94E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02DE1C20-0932-4B9D-AAE8-DBD448D67B4B}">
      <dgm:prSet/>
      <dgm:spPr/>
      <dgm:t>
        <a:bodyPr/>
        <a:lstStyle/>
        <a:p>
          <a:r>
            <a:rPr lang="de-AT" dirty="0"/>
            <a:t>Minispielsammlung ohne GUI</a:t>
          </a:r>
          <a:endParaRPr lang="en-US" dirty="0"/>
        </a:p>
      </dgm:t>
    </dgm:pt>
    <dgm:pt modelId="{33D2F91E-A0B9-40BA-A3F2-2EBBC750B185}" type="parTrans" cxnId="{4E07ED74-D38E-47F6-8BD7-B32A4655094F}">
      <dgm:prSet/>
      <dgm:spPr/>
      <dgm:t>
        <a:bodyPr/>
        <a:lstStyle/>
        <a:p>
          <a:endParaRPr lang="en-US"/>
        </a:p>
      </dgm:t>
    </dgm:pt>
    <dgm:pt modelId="{350DE959-C7EB-4015-9883-3C1398FF2B8C}" type="sibTrans" cxnId="{4E07ED74-D38E-47F6-8BD7-B32A4655094F}">
      <dgm:prSet/>
      <dgm:spPr/>
      <dgm:t>
        <a:bodyPr/>
        <a:lstStyle/>
        <a:p>
          <a:endParaRPr lang="en-US"/>
        </a:p>
      </dgm:t>
    </dgm:pt>
    <dgm:pt modelId="{CA15DECC-3551-49EA-A70B-6BB5D191875A}">
      <dgm:prSet/>
      <dgm:spPr/>
      <dgm:t>
        <a:bodyPr/>
        <a:lstStyle/>
        <a:p>
          <a:r>
            <a:rPr lang="de-AT"/>
            <a:t>Ausgabe in der Konsole</a:t>
          </a:r>
          <a:endParaRPr lang="en-US"/>
        </a:p>
      </dgm:t>
    </dgm:pt>
    <dgm:pt modelId="{762ABC37-496C-4EB5-BF93-8E787FFA8E5C}" type="parTrans" cxnId="{2A6BEF41-5791-4FCB-8A2D-3E79C39521D6}">
      <dgm:prSet/>
      <dgm:spPr/>
      <dgm:t>
        <a:bodyPr/>
        <a:lstStyle/>
        <a:p>
          <a:endParaRPr lang="en-US"/>
        </a:p>
      </dgm:t>
    </dgm:pt>
    <dgm:pt modelId="{F0F31782-E94B-40E4-8E20-AA99C197E480}" type="sibTrans" cxnId="{2A6BEF41-5791-4FCB-8A2D-3E79C39521D6}">
      <dgm:prSet/>
      <dgm:spPr/>
      <dgm:t>
        <a:bodyPr/>
        <a:lstStyle/>
        <a:p>
          <a:endParaRPr lang="en-US"/>
        </a:p>
      </dgm:t>
    </dgm:pt>
    <dgm:pt modelId="{F0CDED20-CBB8-438D-817C-B5B3AC8FB9A5}">
      <dgm:prSet/>
      <dgm:spPr/>
      <dgm:t>
        <a:bodyPr/>
        <a:lstStyle/>
        <a:p>
          <a:r>
            <a:rPr lang="de-AT"/>
            <a:t>Ständiges Live-Updaten des Spielstandes </a:t>
          </a:r>
          <a:endParaRPr lang="en-US"/>
        </a:p>
      </dgm:t>
    </dgm:pt>
    <dgm:pt modelId="{ED51E147-4CC3-4D1E-B941-2E23F851826E}" type="parTrans" cxnId="{80B7EB6F-7DBD-4120-9B4D-D2F90A50CAB3}">
      <dgm:prSet/>
      <dgm:spPr/>
      <dgm:t>
        <a:bodyPr/>
        <a:lstStyle/>
        <a:p>
          <a:endParaRPr lang="en-US"/>
        </a:p>
      </dgm:t>
    </dgm:pt>
    <dgm:pt modelId="{F71A3B83-7E9C-49F1-81C1-F6D2DA0CD58A}" type="sibTrans" cxnId="{80B7EB6F-7DBD-4120-9B4D-D2F90A50CAB3}">
      <dgm:prSet/>
      <dgm:spPr/>
      <dgm:t>
        <a:bodyPr/>
        <a:lstStyle/>
        <a:p>
          <a:endParaRPr lang="en-US"/>
        </a:p>
      </dgm:t>
    </dgm:pt>
    <dgm:pt modelId="{1C82DEC8-5334-477E-AEEE-2129B67841B9}">
      <dgm:prSet/>
      <dgm:spPr/>
      <dgm:t>
        <a:bodyPr/>
        <a:lstStyle/>
        <a:p>
          <a:r>
            <a:rPr lang="de-AT"/>
            <a:t>Dadurch wird interaktives Video mit Soundeffekten simuliert </a:t>
          </a:r>
          <a:endParaRPr lang="en-US"/>
        </a:p>
      </dgm:t>
    </dgm:pt>
    <dgm:pt modelId="{B6D5554D-C87B-4542-8C8B-525305ABA1DF}" type="parTrans" cxnId="{6F25942E-0271-400E-99D4-3B1B0AFD5314}">
      <dgm:prSet/>
      <dgm:spPr/>
      <dgm:t>
        <a:bodyPr/>
        <a:lstStyle/>
        <a:p>
          <a:endParaRPr lang="en-US"/>
        </a:p>
      </dgm:t>
    </dgm:pt>
    <dgm:pt modelId="{862580AA-32D6-46B7-A3C6-FA19B9FD4283}" type="sibTrans" cxnId="{6F25942E-0271-400E-99D4-3B1B0AFD5314}">
      <dgm:prSet/>
      <dgm:spPr/>
      <dgm:t>
        <a:bodyPr/>
        <a:lstStyle/>
        <a:p>
          <a:endParaRPr lang="en-US"/>
        </a:p>
      </dgm:t>
    </dgm:pt>
    <dgm:pt modelId="{85B8ABC5-0C2C-4FC6-A97F-64D99870E4CA}" type="pres">
      <dgm:prSet presAssocID="{38F4589B-D572-4F7F-A340-42576375E94E}" presName="diagram" presStyleCnt="0">
        <dgm:presLayoutVars>
          <dgm:dir/>
          <dgm:resizeHandles val="exact"/>
        </dgm:presLayoutVars>
      </dgm:prSet>
      <dgm:spPr/>
    </dgm:pt>
    <dgm:pt modelId="{862E0DF4-1982-4C88-9984-4AF02A912C66}" type="pres">
      <dgm:prSet presAssocID="{02DE1C20-0932-4B9D-AAE8-DBD448D67B4B}" presName="node" presStyleLbl="node1" presStyleIdx="0" presStyleCnt="4">
        <dgm:presLayoutVars>
          <dgm:bulletEnabled val="1"/>
        </dgm:presLayoutVars>
      </dgm:prSet>
      <dgm:spPr/>
    </dgm:pt>
    <dgm:pt modelId="{FD5B0C05-4E82-4F25-BB41-E52451A90559}" type="pres">
      <dgm:prSet presAssocID="{350DE959-C7EB-4015-9883-3C1398FF2B8C}" presName="sibTrans" presStyleCnt="0"/>
      <dgm:spPr/>
    </dgm:pt>
    <dgm:pt modelId="{70258FA5-71D4-4D7E-804C-5B3385F1485A}" type="pres">
      <dgm:prSet presAssocID="{CA15DECC-3551-49EA-A70B-6BB5D191875A}" presName="node" presStyleLbl="node1" presStyleIdx="1" presStyleCnt="4">
        <dgm:presLayoutVars>
          <dgm:bulletEnabled val="1"/>
        </dgm:presLayoutVars>
      </dgm:prSet>
      <dgm:spPr/>
    </dgm:pt>
    <dgm:pt modelId="{4295ACCD-06A5-4823-A114-0E407EC4E8F9}" type="pres">
      <dgm:prSet presAssocID="{F0F31782-E94B-40E4-8E20-AA99C197E480}" presName="sibTrans" presStyleCnt="0"/>
      <dgm:spPr/>
    </dgm:pt>
    <dgm:pt modelId="{8D45CDC8-F6DD-40F5-8D7F-36E596A697AA}" type="pres">
      <dgm:prSet presAssocID="{F0CDED20-CBB8-438D-817C-B5B3AC8FB9A5}" presName="node" presStyleLbl="node1" presStyleIdx="2" presStyleCnt="4">
        <dgm:presLayoutVars>
          <dgm:bulletEnabled val="1"/>
        </dgm:presLayoutVars>
      </dgm:prSet>
      <dgm:spPr/>
    </dgm:pt>
    <dgm:pt modelId="{501B960F-7D65-46B0-A280-01A88F221B19}" type="pres">
      <dgm:prSet presAssocID="{F71A3B83-7E9C-49F1-81C1-F6D2DA0CD58A}" presName="sibTrans" presStyleCnt="0"/>
      <dgm:spPr/>
    </dgm:pt>
    <dgm:pt modelId="{DA20E1B2-E57F-465A-92DA-BA139BEE1F41}" type="pres">
      <dgm:prSet presAssocID="{1C82DEC8-5334-477E-AEEE-2129B67841B9}" presName="node" presStyleLbl="node1" presStyleIdx="3" presStyleCnt="4">
        <dgm:presLayoutVars>
          <dgm:bulletEnabled val="1"/>
        </dgm:presLayoutVars>
      </dgm:prSet>
      <dgm:spPr/>
    </dgm:pt>
  </dgm:ptLst>
  <dgm:cxnLst>
    <dgm:cxn modelId="{6F25942E-0271-400E-99D4-3B1B0AFD5314}" srcId="{38F4589B-D572-4F7F-A340-42576375E94E}" destId="{1C82DEC8-5334-477E-AEEE-2129B67841B9}" srcOrd="3" destOrd="0" parTransId="{B6D5554D-C87B-4542-8C8B-525305ABA1DF}" sibTransId="{862580AA-32D6-46B7-A3C6-FA19B9FD4283}"/>
    <dgm:cxn modelId="{3E1DAA3B-5A60-4069-BCE1-7C3E63CD7976}" type="presOf" srcId="{CA15DECC-3551-49EA-A70B-6BB5D191875A}" destId="{70258FA5-71D4-4D7E-804C-5B3385F1485A}" srcOrd="0" destOrd="0" presId="urn:microsoft.com/office/officeart/2005/8/layout/default"/>
    <dgm:cxn modelId="{2A6BEF41-5791-4FCB-8A2D-3E79C39521D6}" srcId="{38F4589B-D572-4F7F-A340-42576375E94E}" destId="{CA15DECC-3551-49EA-A70B-6BB5D191875A}" srcOrd="1" destOrd="0" parTransId="{762ABC37-496C-4EB5-BF93-8E787FFA8E5C}" sibTransId="{F0F31782-E94B-40E4-8E20-AA99C197E480}"/>
    <dgm:cxn modelId="{BB169169-6171-44CB-AE61-5B8714504848}" type="presOf" srcId="{F0CDED20-CBB8-438D-817C-B5B3AC8FB9A5}" destId="{8D45CDC8-F6DD-40F5-8D7F-36E596A697AA}" srcOrd="0" destOrd="0" presId="urn:microsoft.com/office/officeart/2005/8/layout/default"/>
    <dgm:cxn modelId="{80B7EB6F-7DBD-4120-9B4D-D2F90A50CAB3}" srcId="{38F4589B-D572-4F7F-A340-42576375E94E}" destId="{F0CDED20-CBB8-438D-817C-B5B3AC8FB9A5}" srcOrd="2" destOrd="0" parTransId="{ED51E147-4CC3-4D1E-B941-2E23F851826E}" sibTransId="{F71A3B83-7E9C-49F1-81C1-F6D2DA0CD58A}"/>
    <dgm:cxn modelId="{4E07ED74-D38E-47F6-8BD7-B32A4655094F}" srcId="{38F4589B-D572-4F7F-A340-42576375E94E}" destId="{02DE1C20-0932-4B9D-AAE8-DBD448D67B4B}" srcOrd="0" destOrd="0" parTransId="{33D2F91E-A0B9-40BA-A3F2-2EBBC750B185}" sibTransId="{350DE959-C7EB-4015-9883-3C1398FF2B8C}"/>
    <dgm:cxn modelId="{E77B8B9D-3775-4E91-BEAD-ACF66AEA0C71}" type="presOf" srcId="{1C82DEC8-5334-477E-AEEE-2129B67841B9}" destId="{DA20E1B2-E57F-465A-92DA-BA139BEE1F41}" srcOrd="0" destOrd="0" presId="urn:microsoft.com/office/officeart/2005/8/layout/default"/>
    <dgm:cxn modelId="{B84C49E3-1A47-4059-BB40-F8ED6BE8A00E}" type="presOf" srcId="{38F4589B-D572-4F7F-A340-42576375E94E}" destId="{85B8ABC5-0C2C-4FC6-A97F-64D99870E4CA}" srcOrd="0" destOrd="0" presId="urn:microsoft.com/office/officeart/2005/8/layout/default"/>
    <dgm:cxn modelId="{7078F6F2-CC95-427F-87B4-9B79A66617B2}" type="presOf" srcId="{02DE1C20-0932-4B9D-AAE8-DBD448D67B4B}" destId="{862E0DF4-1982-4C88-9984-4AF02A912C66}" srcOrd="0" destOrd="0" presId="urn:microsoft.com/office/officeart/2005/8/layout/default"/>
    <dgm:cxn modelId="{7DC98DA3-0D58-49CA-92D3-9386B755041C}" type="presParOf" srcId="{85B8ABC5-0C2C-4FC6-A97F-64D99870E4CA}" destId="{862E0DF4-1982-4C88-9984-4AF02A912C66}" srcOrd="0" destOrd="0" presId="urn:microsoft.com/office/officeart/2005/8/layout/default"/>
    <dgm:cxn modelId="{A3843538-4517-474C-8E00-349EEDA093FF}" type="presParOf" srcId="{85B8ABC5-0C2C-4FC6-A97F-64D99870E4CA}" destId="{FD5B0C05-4E82-4F25-BB41-E52451A90559}" srcOrd="1" destOrd="0" presId="urn:microsoft.com/office/officeart/2005/8/layout/default"/>
    <dgm:cxn modelId="{479B1DF6-9116-4675-8D55-2A46222454B6}" type="presParOf" srcId="{85B8ABC5-0C2C-4FC6-A97F-64D99870E4CA}" destId="{70258FA5-71D4-4D7E-804C-5B3385F1485A}" srcOrd="2" destOrd="0" presId="urn:microsoft.com/office/officeart/2005/8/layout/default"/>
    <dgm:cxn modelId="{B6C5D143-90EF-4E83-A5FC-41F35D0CA6AB}" type="presParOf" srcId="{85B8ABC5-0C2C-4FC6-A97F-64D99870E4CA}" destId="{4295ACCD-06A5-4823-A114-0E407EC4E8F9}" srcOrd="3" destOrd="0" presId="urn:microsoft.com/office/officeart/2005/8/layout/default"/>
    <dgm:cxn modelId="{9634283F-8688-4A37-A0E3-BC1030F96D69}" type="presParOf" srcId="{85B8ABC5-0C2C-4FC6-A97F-64D99870E4CA}" destId="{8D45CDC8-F6DD-40F5-8D7F-36E596A697AA}" srcOrd="4" destOrd="0" presId="urn:microsoft.com/office/officeart/2005/8/layout/default"/>
    <dgm:cxn modelId="{1FA4696F-680A-4903-92AC-FE770A2DC7EA}" type="presParOf" srcId="{85B8ABC5-0C2C-4FC6-A97F-64D99870E4CA}" destId="{501B960F-7D65-46B0-A280-01A88F221B19}" srcOrd="5" destOrd="0" presId="urn:microsoft.com/office/officeart/2005/8/layout/default"/>
    <dgm:cxn modelId="{0EC345B3-19B0-4CD0-901E-4539B9B01F93}" type="presParOf" srcId="{85B8ABC5-0C2C-4FC6-A97F-64D99870E4CA}" destId="{DA20E1B2-E57F-465A-92DA-BA139BEE1F41}" srcOrd="6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62E0DF4-1982-4C88-9984-4AF02A912C66}">
      <dsp:nvSpPr>
        <dsp:cNvPr id="0" name=""/>
        <dsp:cNvSpPr/>
      </dsp:nvSpPr>
      <dsp:spPr>
        <a:xfrm>
          <a:off x="971550" y="1785"/>
          <a:ext cx="2631281" cy="15787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600" kern="1200" dirty="0"/>
            <a:t>Minispielsammlung ohne GUI</a:t>
          </a:r>
          <a:endParaRPr lang="en-US" sz="2600" kern="1200" dirty="0"/>
        </a:p>
      </dsp:txBody>
      <dsp:txXfrm>
        <a:off x="971550" y="1785"/>
        <a:ext cx="2631281" cy="1578768"/>
      </dsp:txXfrm>
    </dsp:sp>
    <dsp:sp modelId="{70258FA5-71D4-4D7E-804C-5B3385F1485A}">
      <dsp:nvSpPr>
        <dsp:cNvPr id="0" name=""/>
        <dsp:cNvSpPr/>
      </dsp:nvSpPr>
      <dsp:spPr>
        <a:xfrm>
          <a:off x="3865959" y="1785"/>
          <a:ext cx="2631281" cy="15787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600" kern="1200"/>
            <a:t>Ausgabe in der Konsole</a:t>
          </a:r>
          <a:endParaRPr lang="en-US" sz="2600" kern="1200"/>
        </a:p>
      </dsp:txBody>
      <dsp:txXfrm>
        <a:off x="3865959" y="1785"/>
        <a:ext cx="2631281" cy="1578768"/>
      </dsp:txXfrm>
    </dsp:sp>
    <dsp:sp modelId="{8D45CDC8-F6DD-40F5-8D7F-36E596A697AA}">
      <dsp:nvSpPr>
        <dsp:cNvPr id="0" name=""/>
        <dsp:cNvSpPr/>
      </dsp:nvSpPr>
      <dsp:spPr>
        <a:xfrm>
          <a:off x="6760368" y="1785"/>
          <a:ext cx="2631281" cy="15787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600" kern="1200"/>
            <a:t>Ständiges Live-Updaten des Spielstandes </a:t>
          </a:r>
          <a:endParaRPr lang="en-US" sz="2600" kern="1200"/>
        </a:p>
      </dsp:txBody>
      <dsp:txXfrm>
        <a:off x="6760368" y="1785"/>
        <a:ext cx="2631281" cy="1578768"/>
      </dsp:txXfrm>
    </dsp:sp>
    <dsp:sp modelId="{DA20E1B2-E57F-465A-92DA-BA139BEE1F41}">
      <dsp:nvSpPr>
        <dsp:cNvPr id="0" name=""/>
        <dsp:cNvSpPr/>
      </dsp:nvSpPr>
      <dsp:spPr>
        <a:xfrm>
          <a:off x="3865959" y="1843682"/>
          <a:ext cx="2631281" cy="157876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AT" sz="2600" kern="1200"/>
            <a:t>Dadurch wird interaktives Video mit Soundeffekten simuliert </a:t>
          </a:r>
          <a:endParaRPr lang="en-US" sz="2600" kern="1200"/>
        </a:p>
      </dsp:txBody>
      <dsp:txXfrm>
        <a:off x="3865959" y="1843682"/>
        <a:ext cx="2631281" cy="15787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media/media2.mkv>
</file>

<file path=ppt/media/media3.mk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307096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440930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2200243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712918010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886738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228498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278144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426763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2872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166142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1_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43069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2787033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7679723"/>
      </p:ext>
    </p:extLst>
  </p:cSld>
  <p:clrMapOvr>
    <a:masterClrMapping/>
  </p:clrMapOvr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1_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86185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744342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69488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23772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42711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363896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878137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chemeClr val="bg2">
                <a:lumMod val="60000"/>
                <a:lumOff val="40000"/>
              </a:schemeClr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687320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3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8DEA2CF1-0EB2-4673-802D-3371233E4A77}" type="datetime2">
              <a:rPr lang="en-US" smtClean="0"/>
              <a:t>Friday, June 3, 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algn="l"/>
            <a:r>
              <a:rPr lang="en-US"/>
              <a:t>Sample Footer Text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1621B6DD-29C1-4FEA-923F-71EA1347694C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539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49" r:id="rId3"/>
    <p:sldLayoutId id="2147483950" r:id="rId4"/>
    <p:sldLayoutId id="2147483951" r:id="rId5"/>
    <p:sldLayoutId id="2147483952" r:id="rId6"/>
    <p:sldLayoutId id="2147483953" r:id="rId7"/>
    <p:sldLayoutId id="2147483954" r:id="rId8"/>
    <p:sldLayoutId id="2147483955" r:id="rId9"/>
    <p:sldLayoutId id="2147483956" r:id="rId10"/>
    <p:sldLayoutId id="2147483957" r:id="rId11"/>
    <p:sldLayoutId id="2147483958" r:id="rId12"/>
    <p:sldLayoutId id="2147483959" r:id="rId13"/>
    <p:sldLayoutId id="2147483960" r:id="rId14"/>
    <p:sldLayoutId id="2147483961" r:id="rId15"/>
    <p:sldLayoutId id="2147483962" r:id="rId16"/>
    <p:sldLayoutId id="2147483963" r:id="rId17"/>
    <p:sldLayoutId id="2147483964" r:id="rId18"/>
    <p:sldLayoutId id="2147483965" r:id="rId19"/>
    <p:sldLayoutId id="2147483966" r:id="rId20"/>
    <p:sldLayoutId id="2147483967" r:id="rId2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2.mkv"/><Relationship Id="rId1" Type="http://schemas.microsoft.com/office/2007/relationships/media" Target="../media/media2.mkv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1.xml"/><Relationship Id="rId2" Type="http://schemas.openxmlformats.org/officeDocument/2006/relationships/video" Target="../media/media3.mkv"/><Relationship Id="rId1" Type="http://schemas.microsoft.com/office/2007/relationships/media" Target="../media/media3.mkv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8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18AEED-8197-CDE5-E1E5-118DDB301A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51579" y="1376053"/>
            <a:ext cx="9405891" cy="100299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b="0" i="0" kern="1200" cap="all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Minispielsammlung in Java 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3764ECC-4432-FABE-3E4A-4F8ED5603C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51579" y="2464991"/>
            <a:ext cx="9405891" cy="2403571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sz="3000" b="1" spc="-100" dirty="0" err="1"/>
              <a:t>mit</a:t>
            </a:r>
            <a:r>
              <a:rPr lang="en-US" sz="3000" b="1" spc="-100" dirty="0"/>
              <a:t> </a:t>
            </a:r>
            <a:r>
              <a:rPr lang="en-US" sz="3000" b="1" spc="-100" dirty="0" err="1"/>
              <a:t>Ausgabe</a:t>
            </a:r>
            <a:r>
              <a:rPr lang="en-US" sz="3000" b="1" spc="-100" dirty="0"/>
              <a:t> </a:t>
            </a:r>
            <a:r>
              <a:rPr lang="en-US" sz="3000" b="1" spc="-100" dirty="0" err="1"/>
              <a:t>über</a:t>
            </a:r>
            <a:r>
              <a:rPr lang="en-US" sz="3000" b="1" spc="-100" dirty="0"/>
              <a:t> die </a:t>
            </a:r>
            <a:r>
              <a:rPr lang="en-US" sz="3000" b="1" spc="-100" dirty="0" err="1"/>
              <a:t>Konsole</a:t>
            </a:r>
            <a:endParaRPr lang="en-US" sz="3000" b="1" spc="-100" dirty="0"/>
          </a:p>
          <a:p>
            <a:endParaRPr lang="en-US" dirty="0"/>
          </a:p>
          <a:p>
            <a:endParaRPr lang="en-US" dirty="0"/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Von: Daniel </a:t>
            </a:r>
            <a:r>
              <a:rPr lang="en-US" dirty="0" err="1"/>
              <a:t>Lovrinovic</a:t>
            </a:r>
            <a:r>
              <a:rPr lang="en-US" dirty="0"/>
              <a:t>, Stefan </a:t>
            </a:r>
            <a:r>
              <a:rPr lang="en-US" dirty="0" err="1"/>
              <a:t>Gaderer</a:t>
            </a:r>
            <a:r>
              <a:rPr lang="en-US" dirty="0"/>
              <a:t>, Simon </a:t>
            </a:r>
            <a:r>
              <a:rPr lang="en-US" dirty="0" err="1"/>
              <a:t>Öfferlbauer</a:t>
            </a:r>
            <a:r>
              <a:rPr lang="en-US" dirty="0"/>
              <a:t> und Lukas Nys</a:t>
            </a:r>
          </a:p>
        </p:txBody>
      </p:sp>
    </p:spTree>
    <p:extLst>
      <p:ext uri="{BB962C8B-B14F-4D97-AF65-F5344CB8AC3E}">
        <p14:creationId xmlns:p14="http://schemas.microsoft.com/office/powerpoint/2010/main" val="28391980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851611F-29EC-722C-43C3-C238B6FDD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de-AT" sz="7200" dirty="0"/>
              <a:t>Minispiele</a:t>
            </a:r>
          </a:p>
        </p:txBody>
      </p:sp>
    </p:spTree>
    <p:extLst>
      <p:ext uri="{BB962C8B-B14F-4D97-AF65-F5344CB8AC3E}">
        <p14:creationId xmlns:p14="http://schemas.microsoft.com/office/powerpoint/2010/main" val="3930250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0FC2D1-03A2-27AA-ECEC-728F62E157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 err="1"/>
              <a:t>Breakout</a:t>
            </a:r>
            <a:endParaRPr lang="de-AT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94CE11DB-1FE4-B47C-30BF-7B3E0A50D66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/>
              <a:t>J</a:t>
            </a:r>
            <a:r>
              <a:rPr lang="de-GE" dirty="0"/>
              <a:t>eden Frame wird überprüft ob kollison auftritt.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GE" sz="1600" dirty="0"/>
              <a:t>Wenn ja Wird der ball reflektiert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GE" dirty="0"/>
              <a:t>10 Physikalische Frames pro gezeichnetem frame</a:t>
            </a:r>
            <a:endParaRPr lang="de-AT" sz="1600" dirty="0"/>
          </a:p>
        </p:txBody>
      </p:sp>
      <p:pic>
        <p:nvPicPr>
          <p:cNvPr id="7" name="2022-06-03 19-02-23">
            <a:hlinkClick r:id="" action="ppaction://media"/>
            <a:extLst>
              <a:ext uri="{FF2B5EF4-FFF2-40B4-BE49-F238E27FC236}">
                <a16:creationId xmlns:a16="http://schemas.microsoft.com/office/drawing/2014/main" id="{CE3A6485-FCFE-F6D6-DAA3-E85328E179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43488" y="1436688"/>
            <a:ext cx="6013450" cy="3382962"/>
          </a:xfrm>
        </p:spPr>
      </p:pic>
    </p:spTree>
    <p:extLst>
      <p:ext uri="{BB962C8B-B14F-4D97-AF65-F5344CB8AC3E}">
        <p14:creationId xmlns:p14="http://schemas.microsoft.com/office/powerpoint/2010/main" val="159928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12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3753A52-EE96-D22F-36E0-D39842A5F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6070" y="781019"/>
            <a:ext cx="7013529" cy="601227"/>
          </a:xfrm>
        </p:spPr>
        <p:txBody>
          <a:bodyPr>
            <a:normAutofit/>
          </a:bodyPr>
          <a:lstStyle/>
          <a:p>
            <a:pPr algn="ctr"/>
            <a:r>
              <a:rPr lang="de-GE" dirty="0"/>
              <a:t>Kollisons Detektion und Reflektion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C94B9331-309A-1640-9E95-014C77E282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DF4EB9A4-67EB-2CC4-D331-341237256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275D5DA-5E3A-C59A-81F3-A0C0DF1DB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1681" y="2231047"/>
            <a:ext cx="6282308" cy="322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15166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4EA548-76DA-C647-67A3-C12D8ABE7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Pong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9C757A9-1A0D-8063-8CF2-D2D65A9A539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AT" dirty="0"/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 err="1"/>
              <a:t>startGame</a:t>
            </a:r>
            <a:r>
              <a:rPr lang="de-AT" dirty="0"/>
              <a:t>()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 err="1"/>
              <a:t>gameCode</a:t>
            </a:r>
            <a:r>
              <a:rPr lang="de-AT" dirty="0"/>
              <a:t>()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 err="1"/>
              <a:t>moveBall</a:t>
            </a:r>
            <a:r>
              <a:rPr lang="de-AT" dirty="0"/>
              <a:t>()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 err="1"/>
              <a:t>soundCode</a:t>
            </a:r>
            <a:endParaRPr lang="de-AT" dirty="0"/>
          </a:p>
        </p:txBody>
      </p:sp>
      <p:pic>
        <p:nvPicPr>
          <p:cNvPr id="7" name="2022-06-03 19-06-06">
            <a:hlinkClick r:id="" action="ppaction://media"/>
            <a:extLst>
              <a:ext uri="{FF2B5EF4-FFF2-40B4-BE49-F238E27FC236}">
                <a16:creationId xmlns:a16="http://schemas.microsoft.com/office/drawing/2014/main" id="{A8D5A4D1-E1A3-3A21-87AC-3EF53EB841B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43488" y="1436688"/>
            <a:ext cx="6013450" cy="3382962"/>
          </a:xfrm>
        </p:spPr>
      </p:pic>
    </p:spTree>
    <p:extLst>
      <p:ext uri="{BB962C8B-B14F-4D97-AF65-F5344CB8AC3E}">
        <p14:creationId xmlns:p14="http://schemas.microsoft.com/office/powerpoint/2010/main" val="3104941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8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A5CD7E-8E54-7AFF-DCBE-38E6A709E0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Snake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05D1718-9E3F-7934-20D6-D4C6FCD094D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AT" dirty="0"/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 err="1"/>
              <a:t>gameStart</a:t>
            </a:r>
            <a:r>
              <a:rPr lang="de-AT" dirty="0"/>
              <a:t>()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 err="1"/>
              <a:t>PlayerInput</a:t>
            </a:r>
            <a:endParaRPr lang="de-AT" dirty="0"/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 err="1"/>
              <a:t>checkCollision</a:t>
            </a:r>
            <a:r>
              <a:rPr lang="de-AT" dirty="0"/>
              <a:t>()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/>
              <a:t>Score++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 err="1"/>
              <a:t>millisBetweenFrames</a:t>
            </a:r>
            <a:r>
              <a:rPr lang="de-AT" dirty="0"/>
              <a:t>()</a:t>
            </a:r>
          </a:p>
        </p:txBody>
      </p:sp>
      <p:pic>
        <p:nvPicPr>
          <p:cNvPr id="7" name="2022-06-03 19-02-47">
            <a:hlinkClick r:id="" action="ppaction://media"/>
            <a:extLst>
              <a:ext uri="{FF2B5EF4-FFF2-40B4-BE49-F238E27FC236}">
                <a16:creationId xmlns:a16="http://schemas.microsoft.com/office/drawing/2014/main" id="{47DE3E3E-08D7-97B9-CF52-205EA103C3A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43488" y="1436688"/>
            <a:ext cx="6013450" cy="3382962"/>
          </a:xfrm>
        </p:spPr>
      </p:pic>
    </p:spTree>
    <p:extLst>
      <p:ext uri="{BB962C8B-B14F-4D97-AF65-F5344CB8AC3E}">
        <p14:creationId xmlns:p14="http://schemas.microsoft.com/office/powerpoint/2010/main" val="2949032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9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C2702E-542B-22D5-347A-2F920F2A6D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Tetris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2698215-9BA0-4768-34B4-7CC26E5E37D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Clr>
                <a:schemeClr val="tx1"/>
              </a:buClr>
              <a:buNone/>
            </a:pPr>
            <a:r>
              <a:rPr lang="de-AT" u="sng" dirty="0"/>
              <a:t>Spielidee und Umsetzung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 err="1"/>
              <a:t>gameStart</a:t>
            </a:r>
            <a:r>
              <a:rPr lang="de-AT" dirty="0"/>
              <a:t>()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/>
              <a:t>Block </a:t>
            </a:r>
            <a:r>
              <a:rPr lang="de-AT" dirty="0" err="1"/>
              <a:t>downMovement</a:t>
            </a:r>
            <a:endParaRPr lang="de-AT" dirty="0"/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 err="1"/>
              <a:t>newPiece</a:t>
            </a:r>
            <a:r>
              <a:rPr lang="de-AT" dirty="0"/>
              <a:t>()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/>
              <a:t>Draw()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 err="1"/>
              <a:t>collidesAt</a:t>
            </a:r>
            <a:r>
              <a:rPr lang="de-AT" dirty="0"/>
              <a:t>()</a:t>
            </a:r>
          </a:p>
          <a:p>
            <a:endParaRPr lang="de-AT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69C6F21-78A3-4353-5A6B-CE251F30882B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Clr>
                <a:schemeClr val="tx1"/>
              </a:buClr>
              <a:buNone/>
            </a:pPr>
            <a:r>
              <a:rPr lang="de-AT" u="sng" dirty="0"/>
              <a:t>Aufgetretene Fehler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/>
              <a:t>Fehler beim zeichnen des Spielfelds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/>
              <a:t>Blöcke werden teilweise nicht gelöscht </a:t>
            </a:r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AT" dirty="0"/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AT" dirty="0"/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AT" dirty="0"/>
          </a:p>
          <a:p>
            <a:pPr marL="342900" indent="-342900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AT" dirty="0"/>
          </a:p>
          <a:p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32324533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73BB1A-0FFD-82FB-5D23-95C40F138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Vielen Dank für Ihre Aufmerksamkeit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AA4A515-F355-C0D3-8351-49CDA180877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3954203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FFE2032-FE8E-5C19-1C3F-AE3787077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AT"/>
              <a:t>Projektidee und Bezug zu Multimedia </a:t>
            </a:r>
            <a:endParaRPr lang="de-AT" dirty="0"/>
          </a:p>
        </p:txBody>
      </p:sp>
      <p:graphicFrame>
        <p:nvGraphicFramePr>
          <p:cNvPr id="7" name="Inhaltsplatzhalter 2">
            <a:extLst>
              <a:ext uri="{FF2B5EF4-FFF2-40B4-BE49-F238E27FC236}">
                <a16:creationId xmlns:a16="http://schemas.microsoft.com/office/drawing/2014/main" id="{EB168027-977C-161F-CA72-5527D8B679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0896703"/>
              </p:ext>
            </p:extLst>
          </p:nvPr>
        </p:nvGraphicFramePr>
        <p:xfrm>
          <a:off x="914400" y="2366963"/>
          <a:ext cx="10363200" cy="34242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68894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9FF8B-2C24-7F75-E055-4B4D5E058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Projektumsetzung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4CFB4A6-57DE-9879-1A51-2766D497DD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Aufteilung in zwei Bereiche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GE" dirty="0"/>
              <a:t>Hauptprogramm</a:t>
            </a:r>
            <a:r>
              <a:rPr lang="de-DE" dirty="0"/>
              <a:t> 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Zuständig für die einheitlich funktionierende Ausgabe der Spiele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Minispielsammlung 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Entwicklung fast unabhängig vom Framework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Müssen ein gemeinsames Interface implementieren </a:t>
            </a:r>
          </a:p>
          <a:p>
            <a:pPr lvl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2740040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B30B7D8-0A8E-1565-07C2-C1154CDFAE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AT" dirty="0"/>
              <a:t>Das Hauptprogramm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5CC1506-127A-A60C-F25A-4B967DDDA6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GE" dirty="0"/>
              <a:t>SpieleSelektion</a:t>
            </a: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Ausgabe von Bildern in der Konsole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Userinput durch Tastatureingabe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Audiomanagement </a:t>
            </a:r>
            <a:endParaRPr lang="de-AT" dirty="0"/>
          </a:p>
        </p:txBody>
      </p:sp>
    </p:spTree>
    <p:extLst>
      <p:ext uri="{BB962C8B-B14F-4D97-AF65-F5344CB8AC3E}">
        <p14:creationId xmlns:p14="http://schemas.microsoft.com/office/powerpoint/2010/main" val="19811955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lumMod val="110000"/>
              </a:schemeClr>
            </a:gs>
            <a:gs pos="100000">
              <a:schemeClr val="bg2">
                <a:shade val="64000"/>
                <a:lumMod val="88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0C1BC1E-153D-4DA3-87A4-314B61BC49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5A56C3-A6D4-4D92-8AE6-10218C076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798A75CD-3CD6-B4AE-4CBE-2EAE8FA6E2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040" y="643467"/>
            <a:ext cx="8015920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7089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857805B-E426-3165-38D0-1CEA67090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7331" y="868874"/>
            <a:ext cx="9605635" cy="1059305"/>
          </a:xfrm>
        </p:spPr>
        <p:txBody>
          <a:bodyPr/>
          <a:lstStyle/>
          <a:p>
            <a:r>
              <a:rPr lang="de-DE" dirty="0"/>
              <a:t>Game Interface 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2B0A480-E631-08BD-4419-26F11DF47D3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Müssen alle Spiele implementieren!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/>
              <a:t>Logik der Spiele wird entkoppelt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AT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AT" dirty="0"/>
              <a:t>Frame </a:t>
            </a:r>
            <a:r>
              <a:rPr lang="de-AT" dirty="0" err="1"/>
              <a:t>nextFrame</a:t>
            </a:r>
            <a:r>
              <a:rPr lang="de-AT" dirty="0"/>
              <a:t>(){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AT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AT" dirty="0"/>
          </a:p>
          <a:p>
            <a:pPr marL="0" indent="0">
              <a:buClr>
                <a:schemeClr val="tx1"/>
              </a:buClr>
              <a:buNone/>
            </a:pPr>
            <a:r>
              <a:rPr lang="de-AT" dirty="0"/>
              <a:t>}</a:t>
            </a:r>
          </a:p>
        </p:txBody>
      </p:sp>
      <p:pic>
        <p:nvPicPr>
          <p:cNvPr id="6" name="Inhaltsplatzhalter 5">
            <a:extLst>
              <a:ext uri="{FF2B5EF4-FFF2-40B4-BE49-F238E27FC236}">
                <a16:creationId xmlns:a16="http://schemas.microsoft.com/office/drawing/2014/main" id="{13EB713D-2A22-1D4E-3CEC-4C1E6ADE095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44357" y="2253405"/>
            <a:ext cx="4964147" cy="2665931"/>
          </a:xfr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2F12628-CC66-CE68-DAEC-0C88BCDBA2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366" y="3921761"/>
            <a:ext cx="4645153" cy="1108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125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2566DA2-0452-8B96-E256-C475749734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Ausgabe der Bilder (Frames)</a:t>
            </a:r>
            <a:endParaRPr lang="de-AT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12DC95-4CD0-1FA9-610E-21BCB558F2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GE" dirty="0"/>
              <a:t>START DES Progrmmes über .jar file</a:t>
            </a: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Überprüfung ob </a:t>
            </a:r>
            <a:r>
              <a:rPr lang="de-GE" dirty="0"/>
              <a:t>das </a:t>
            </a:r>
            <a:r>
              <a:rPr lang="de-DE" dirty="0"/>
              <a:t>Spiel bereits </a:t>
            </a:r>
            <a:r>
              <a:rPr lang="de-GE" dirty="0"/>
              <a:t>in Konsole </a:t>
            </a:r>
            <a:r>
              <a:rPr lang="de-DE" dirty="0"/>
              <a:t>läuft</a:t>
            </a:r>
            <a:endParaRPr lang="de-G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GE" dirty="0"/>
              <a:t>Falls nicht started es sich selbst in einem Konsolenfenster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GE" dirty="0"/>
              <a:t>Jeder Frame wird in einen string Konvertiert und ausgegeben</a:t>
            </a: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GE" dirty="0"/>
              <a:t>Nacher wird die Konsole geleehrt (über cmd cls)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5608816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3B69729-CD55-E9D9-6A7E-3A279DDE0E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72F3AFD-A74E-90D8-D95A-A5271D34B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47191" y="1299349"/>
            <a:ext cx="4645152" cy="801943"/>
          </a:xfrm>
        </p:spPr>
        <p:txBody>
          <a:bodyPr>
            <a:normAutofit/>
          </a:bodyPr>
          <a:lstStyle/>
          <a:p>
            <a:r>
              <a:rPr lang="de-DE" sz="3200" dirty="0"/>
              <a:t>Tastatureingabe</a:t>
            </a:r>
            <a:endParaRPr lang="de-AT" sz="3200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7B5F5F9-A8AD-328C-790B-5D4F15C79AF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 err="1"/>
              <a:t>JNativHook</a:t>
            </a:r>
            <a:r>
              <a:rPr lang="de-DE" dirty="0"/>
              <a:t> Bibliothek 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 err="1"/>
              <a:t>NativKeyListener</a:t>
            </a:r>
            <a:r>
              <a:rPr lang="de-DE" dirty="0"/>
              <a:t> Interface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 err="1"/>
              <a:t>KeyboardBuffer</a:t>
            </a: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291E5FCD-4108-E1CA-5B5A-C44D7BAEEA5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9700" y="1299055"/>
            <a:ext cx="4645152" cy="802237"/>
          </a:xfrm>
        </p:spPr>
        <p:txBody>
          <a:bodyPr/>
          <a:lstStyle/>
          <a:p>
            <a:r>
              <a:rPr lang="de-DE" sz="3200" dirty="0"/>
              <a:t>Audioausgabe</a:t>
            </a:r>
            <a:endParaRPr lang="de-AT" sz="3200" dirty="0"/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1E94783A-F8FA-604D-4E5C-6179BDB19811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GE" dirty="0"/>
              <a:t>JAVAX.SOUND</a:t>
            </a: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Abspielen mit Clip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DE" dirty="0"/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de-DE" dirty="0"/>
              <a:t>eigene Soundbibliothek (.</a:t>
            </a:r>
            <a:r>
              <a:rPr lang="de-DE" dirty="0" err="1"/>
              <a:t>wav</a:t>
            </a:r>
            <a:r>
              <a:rPr lang="de-DE" dirty="0"/>
              <a:t>)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936859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4FB84-2771-BDD9-CC29-C3030B159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Programmablauf</a:t>
            </a:r>
            <a:endParaRPr lang="de-AT" dirty="0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B0CF9B96-D8AE-70B8-5506-6338DFC190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AT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4C3B0165-65C0-AAE5-F929-F2F134B9F9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de-AT"/>
          </a:p>
        </p:txBody>
      </p:sp>
      <p:pic>
        <p:nvPicPr>
          <p:cNvPr id="14" name="Inhaltsplatzhalter 13">
            <a:extLst>
              <a:ext uri="{FF2B5EF4-FFF2-40B4-BE49-F238E27FC236}">
                <a16:creationId xmlns:a16="http://schemas.microsoft.com/office/drawing/2014/main" id="{2101BB0D-C7DF-B68A-0E89-371DAEAE3970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3641324" y="2759399"/>
            <a:ext cx="4713103" cy="2546724"/>
          </a:xfr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97E57277-B090-277A-2173-7195C9752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1324" y="2024500"/>
            <a:ext cx="5015636" cy="508990"/>
          </a:xfrm>
          <a:prstGeom prst="rect">
            <a:avLst/>
          </a:prstGeom>
        </p:spPr>
      </p:pic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CA1CDC0-3B19-672F-8775-1C9938EAE5C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de-AT"/>
          </a:p>
        </p:txBody>
      </p:sp>
    </p:spTree>
    <p:extLst>
      <p:ext uri="{BB962C8B-B14F-4D97-AF65-F5344CB8AC3E}">
        <p14:creationId xmlns:p14="http://schemas.microsoft.com/office/powerpoint/2010/main" val="1298114421"/>
      </p:ext>
    </p:extLst>
  </p:cSld>
  <p:clrMapOvr>
    <a:masterClrMapping/>
  </p:clrMapOvr>
</p:sld>
</file>

<file path=ppt/theme/theme1.xml><?xml version="1.0" encoding="utf-8"?>
<a:theme xmlns:a="http://schemas.openxmlformats.org/drawingml/2006/main" name="Tropfen">
  <a:themeElements>
    <a:clrScheme name="Tropfen">
      <a:dk1>
        <a:sysClr val="windowText" lastClr="000000"/>
      </a:dk1>
      <a:lt1>
        <a:sysClr val="window" lastClr="FFFFFF"/>
      </a:lt1>
      <a:dk2>
        <a:srgbClr val="1C647B"/>
      </a:dk2>
      <a:lt2>
        <a:srgbClr val="98B7D3"/>
      </a:lt2>
      <a:accent1>
        <a:srgbClr val="274FA4"/>
      </a:accent1>
      <a:accent2>
        <a:srgbClr val="48A8D0"/>
      </a:accent2>
      <a:accent3>
        <a:srgbClr val="53B18F"/>
      </a:accent3>
      <a:accent4>
        <a:srgbClr val="D78D38"/>
      </a:accent4>
      <a:accent5>
        <a:srgbClr val="BA3F51"/>
      </a:accent5>
      <a:accent6>
        <a:srgbClr val="AE52D9"/>
      </a:accent6>
      <a:hlink>
        <a:srgbClr val="2AA2DA"/>
      </a:hlink>
      <a:folHlink>
        <a:srgbClr val="76A3B8"/>
      </a:folHlink>
    </a:clrScheme>
    <a:fontScheme name="Tropfen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ropfen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92000"/>
                <a:satMod val="180000"/>
                <a:lumMod val="114000"/>
              </a:schemeClr>
            </a:gs>
            <a:gs pos="100000">
              <a:schemeClr val="phClr">
                <a:shade val="92000"/>
                <a:satMod val="170000"/>
                <a:lumMod val="96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DEB094D4-7FD8-4F86-93D5-B0F1341EF58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TM04033925[[fn=Tropfen]]</Template>
  <TotalTime>0</TotalTime>
  <Words>242</Words>
  <Application>Microsoft Office PowerPoint</Application>
  <PresentationFormat>Breitbild</PresentationFormat>
  <Paragraphs>87</Paragraphs>
  <Slides>16</Slides>
  <Notes>0</Notes>
  <HiddenSlides>0</HiddenSlides>
  <MMClips>3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0" baseType="lpstr">
      <vt:lpstr>Arial</vt:lpstr>
      <vt:lpstr>Tw Cen MT</vt:lpstr>
      <vt:lpstr>Wingdings</vt:lpstr>
      <vt:lpstr>Tropfen</vt:lpstr>
      <vt:lpstr>Minispielsammlung in Java </vt:lpstr>
      <vt:lpstr>Projektidee und Bezug zu Multimedia </vt:lpstr>
      <vt:lpstr>Projektumsetzung</vt:lpstr>
      <vt:lpstr>Das Hauptprogramm</vt:lpstr>
      <vt:lpstr>PowerPoint-Präsentation</vt:lpstr>
      <vt:lpstr>Game Interface </vt:lpstr>
      <vt:lpstr>Ausgabe der Bilder (Frames)</vt:lpstr>
      <vt:lpstr>PowerPoint-Präsentation</vt:lpstr>
      <vt:lpstr>Programmablauf</vt:lpstr>
      <vt:lpstr>Minispiele</vt:lpstr>
      <vt:lpstr>Breakout</vt:lpstr>
      <vt:lpstr>Kollisons Detektion und Reflektion</vt:lpstr>
      <vt:lpstr>Pong</vt:lpstr>
      <vt:lpstr>Snake</vt:lpstr>
      <vt:lpstr>Tetris</vt:lpstr>
      <vt:lpstr>Vielen Dank für Ihre Aufmerksamkeit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Minispielsammlung in Java</dc:title>
  <dc:creator>Nys Lukas</dc:creator>
  <cp:lastModifiedBy>Nys Lukas</cp:lastModifiedBy>
  <cp:revision>7</cp:revision>
  <dcterms:created xsi:type="dcterms:W3CDTF">2022-05-31T09:09:06Z</dcterms:created>
  <dcterms:modified xsi:type="dcterms:W3CDTF">2022-06-03T18:19:31Z</dcterms:modified>
</cp:coreProperties>
</file>

<file path=docProps/thumbnail.jpeg>
</file>